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21"/>
  </p:notesMasterIdLst>
  <p:sldIdLst>
    <p:sldId id="256" r:id="rId2"/>
    <p:sldId id="277" r:id="rId3"/>
    <p:sldId id="257" r:id="rId4"/>
    <p:sldId id="258" r:id="rId5"/>
    <p:sldId id="259" r:id="rId6"/>
    <p:sldId id="270" r:id="rId7"/>
    <p:sldId id="273" r:id="rId8"/>
    <p:sldId id="278" r:id="rId9"/>
    <p:sldId id="275" r:id="rId10"/>
    <p:sldId id="274" r:id="rId11"/>
    <p:sldId id="280" r:id="rId12"/>
    <p:sldId id="276" r:id="rId13"/>
    <p:sldId id="263" r:id="rId14"/>
    <p:sldId id="281" r:id="rId15"/>
    <p:sldId id="261" r:id="rId16"/>
    <p:sldId id="282" r:id="rId17"/>
    <p:sldId id="265" r:id="rId18"/>
    <p:sldId id="266" r:id="rId19"/>
    <p:sldId id="267" r:id="rId20"/>
  </p:sldIdLst>
  <p:sldSz cx="14630400" cy="8229600"/>
  <p:notesSz cx="8229600" cy="14630400"/>
  <p:embeddedFontLst>
    <p:embeddedFont>
      <p:font typeface="Alexandria" panose="02010600030101010101" charset="-78"/>
      <p:regular r:id="rId22"/>
    </p:embeddedFont>
    <p:embeddedFont>
      <p:font typeface="Nobile" panose="02010600030101010101" charset="0"/>
      <p:regular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  <p:embeddedFont>
      <p:font typeface="等线" panose="02010600030101010101" pitchFamily="2" charset="-122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82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68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182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51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32353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16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7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114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81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8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78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840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6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098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630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311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555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84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681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887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76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2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65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34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0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0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及与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2" y="52352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4284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3"/>
            <a:ext cx="33841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05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0480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0055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586645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30906" y="515362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0906" y="559581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内容价值大，连载特性与Web3高度契合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6656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文字生成配图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、愿景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91107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实现产品运营，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2026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作者在我们web3中产生的实物资产获得现实收益时，能够给持有NFT的早期投资者共享收益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最终，我们希望打造作品现实收益也能与持有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</a:rPr>
              <a:t>NFT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持有者共享。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录制视频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、项目背景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38564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$4.5B</a:t>
            </a: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阅文</a:t>
            </a: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$1.2B</a:t>
            </a: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</a:p>
        </p:txBody>
      </p:sp>
      <p:sp>
        <p:nvSpPr>
          <p:cNvPr id="22" name="矩形 21"/>
          <p:cNvSpPr/>
          <p:nvPr/>
        </p:nvSpPr>
        <p:spPr>
          <a:xfrm>
            <a:off x="8728300" y="5794224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</a:p>
        </p:txBody>
      </p:sp>
      <p:sp>
        <p:nvSpPr>
          <p:cNvPr id="23" name="矩形 22"/>
          <p:cNvSpPr/>
          <p:nvPr/>
        </p:nvSpPr>
        <p:spPr>
          <a:xfrm>
            <a:off x="9266498" y="6628433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FA02643-33AD-4FA3-92E9-6558BD08FDB6}"/>
              </a:ext>
            </a:extLst>
          </p:cNvPr>
          <p:cNvSpPr/>
          <p:nvPr/>
        </p:nvSpPr>
        <p:spPr>
          <a:xfrm>
            <a:off x="9873091" y="4037057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$4B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122B46-97A1-411A-92B8-549FD92C7CC7}"/>
              </a:ext>
            </a:extLst>
          </p:cNvPr>
          <p:cNvSpPr/>
          <p:nvPr/>
        </p:nvSpPr>
        <p:spPr>
          <a:xfrm>
            <a:off x="10755995" y="4860443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两级分化严重，规则不透明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444"/>
            <a:ext cx="13042821" cy="20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232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6723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13" y="360863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713" y="5749621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42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94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3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863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、项目介绍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9421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233469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65" y="21549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56765" y="32039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2"/>
            </p:custDataLst>
          </p:nvPr>
        </p:nvSpPr>
        <p:spPr>
          <a:xfrm>
            <a:off x="2856765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3"/>
            </p:custDataLst>
          </p:nvPr>
        </p:nvSpPr>
        <p:spPr>
          <a:xfrm>
            <a:off x="2856765" y="4488110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08189" y="31577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6624583" y="3733157"/>
            <a:ext cx="26124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把网文创作及阅读引</a:t>
            </a:r>
            <a:endParaRPr lang="en-US" altLang="zh-CN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入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世界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6741872" y="4478845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134103" y="320390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10134103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10134103" y="4488110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682554" y="6887627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64F8FA82-C1F3-40D2-AB75-B93E20E0D0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5985" y="5002922"/>
            <a:ext cx="566976" cy="566976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7B35AE61-39F8-43BF-95B4-B260B96348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35985" y="57967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新技术引入</a:t>
            </a:r>
            <a:endParaRPr lang="en-US" sz="2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F4BDB9A4-3A0A-4954-9A89-3D44F53A57A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15567" y="6232222"/>
            <a:ext cx="4418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引入前沿的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技术辅助创作及提高阅读体验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</TotalTime>
  <Words>374</Words>
  <Application>Microsoft Office PowerPoint</Application>
  <PresentationFormat>自定义</PresentationFormat>
  <Paragraphs>133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Wingdings 3</vt:lpstr>
      <vt:lpstr>Alexandria</vt:lpstr>
      <vt:lpstr>等线</vt:lpstr>
      <vt:lpstr>Nobile</vt:lpstr>
      <vt:lpstr>Arial</vt:lpstr>
      <vt:lpstr>Trebuchet MS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木 林</cp:lastModifiedBy>
  <cp:revision>33</cp:revision>
  <dcterms:created xsi:type="dcterms:W3CDTF">2025-03-30T11:36:00Z</dcterms:created>
  <dcterms:modified xsi:type="dcterms:W3CDTF">2025-03-31T05:40:23Z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